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64" r:id="rId3"/>
    <p:sldId id="265" r:id="rId4"/>
    <p:sldId id="266" r:id="rId5"/>
    <p:sldId id="267" r:id="rId6"/>
    <p:sldId id="268" r:id="rId7"/>
    <p:sldId id="269" r:id="rId8"/>
    <p:sldId id="270" r:id="rId9"/>
    <p:sldId id="259" r:id="rId10"/>
    <p:sldId id="260" r:id="rId11"/>
    <p:sldId id="263" r:id="rId12"/>
    <p:sldId id="261" r:id="rId13"/>
    <p:sldId id="262" r:id="rId14"/>
    <p:sldId id="271" r:id="rId15"/>
    <p:sldId id="272" r:id="rId16"/>
    <p:sldId id="273" r:id="rId17"/>
    <p:sldId id="275" r:id="rId18"/>
    <p:sldId id="274" r:id="rId19"/>
    <p:sldId id="276" r:id="rId20"/>
    <p:sldId id="277" r:id="rId21"/>
    <p:sldId id="281" r:id="rId22"/>
    <p:sldId id="282" r:id="rId23"/>
    <p:sldId id="278" r:id="rId24"/>
    <p:sldId id="279"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047"/>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946400" y="3124200"/>
            <a:ext cx="8636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946400" y="5056632"/>
            <a:ext cx="8636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09600" y="6300216"/>
            <a:ext cx="2645664"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a:xfrm>
            <a:off x="5279136" y="6300216"/>
            <a:ext cx="5084064"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11033760" y="6300216"/>
            <a:ext cx="9144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C0E25F24-D0B5-284D-85A8-3F649B413AB2}" type="slidenum">
              <a:rPr lang="en-US" smtClean="0"/>
              <a:t>‹#›</a:t>
            </a:fld>
            <a:endParaRPr lang="en-US"/>
          </a:p>
        </p:txBody>
      </p:sp>
    </p:spTree>
    <p:extLst>
      <p:ext uri="{BB962C8B-B14F-4D97-AF65-F5344CB8AC3E}">
        <p14:creationId xmlns:p14="http://schemas.microsoft.com/office/powerpoint/2010/main" val="24683623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
        <p:nvSpPr>
          <p:cNvPr id="11" name="Content Placeholder 2"/>
          <p:cNvSpPr>
            <a:spLocks noGrp="1"/>
          </p:cNvSpPr>
          <p:nvPr>
            <p:ph sz="half" idx="14"/>
          </p:nvPr>
        </p:nvSpPr>
        <p:spPr>
          <a:xfrm>
            <a:off x="6193536" y="1735138"/>
            <a:ext cx="475488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Content Placeholder 2"/>
          <p:cNvSpPr>
            <a:spLocks noGrp="1"/>
          </p:cNvSpPr>
          <p:nvPr>
            <p:ph sz="half" idx="15"/>
          </p:nvPr>
        </p:nvSpPr>
        <p:spPr>
          <a:xfrm>
            <a:off x="6193536" y="3870960"/>
            <a:ext cx="475488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Content Placeholder 2"/>
          <p:cNvSpPr>
            <a:spLocks noGrp="1"/>
          </p:cNvSpPr>
          <p:nvPr>
            <p:ph sz="half" idx="1"/>
          </p:nvPr>
        </p:nvSpPr>
        <p:spPr>
          <a:xfrm>
            <a:off x="1219200" y="1735139"/>
            <a:ext cx="475488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16934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0" y="1735138"/>
            <a:ext cx="475488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
        <p:nvSpPr>
          <p:cNvPr id="8" name="Content Placeholder 2"/>
          <p:cNvSpPr>
            <a:spLocks noGrp="1"/>
          </p:cNvSpPr>
          <p:nvPr>
            <p:ph sz="half" idx="13"/>
          </p:nvPr>
        </p:nvSpPr>
        <p:spPr>
          <a:xfrm>
            <a:off x="1219200" y="3870960"/>
            <a:ext cx="475488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sz="half" idx="14"/>
          </p:nvPr>
        </p:nvSpPr>
        <p:spPr>
          <a:xfrm>
            <a:off x="6193536" y="1735138"/>
            <a:ext cx="475488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Content Placeholder 2"/>
          <p:cNvSpPr>
            <a:spLocks noGrp="1"/>
          </p:cNvSpPr>
          <p:nvPr>
            <p:ph sz="half" idx="15"/>
          </p:nvPr>
        </p:nvSpPr>
        <p:spPr>
          <a:xfrm>
            <a:off x="6193536" y="3870960"/>
            <a:ext cx="475488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63157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E45AF5A-1481-E947-B54E-692F6F3B7388}" type="datetimeFigureOut">
              <a:rPr lang="en-US" smtClean="0"/>
              <a:t>7/7/20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3766762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5AF5A-1481-E947-B54E-692F6F3B7388}"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2657528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690048"/>
            <a:ext cx="4751917" cy="1162050"/>
          </a:xfrm>
        </p:spPr>
        <p:txBody>
          <a:bodyPr tIns="0" bIns="0" anchor="b"/>
          <a:lstStyle>
            <a:lvl1pPr algn="l">
              <a:lnSpc>
                <a:spcPts val="4600"/>
              </a:lnSpc>
              <a:defRPr sz="4200" b="1"/>
            </a:lvl1pPr>
          </a:lstStyle>
          <a:p>
            <a:r>
              <a:rPr lang="en-US"/>
              <a:t>Click to edit Master title style</a:t>
            </a:r>
            <a:endParaRPr/>
          </a:p>
        </p:txBody>
      </p:sp>
      <p:sp>
        <p:nvSpPr>
          <p:cNvPr id="3" name="Content Placeholder 2"/>
          <p:cNvSpPr>
            <a:spLocks noGrp="1"/>
          </p:cNvSpPr>
          <p:nvPr>
            <p:ph idx="1"/>
          </p:nvPr>
        </p:nvSpPr>
        <p:spPr>
          <a:xfrm>
            <a:off x="6223000" y="368490"/>
            <a:ext cx="475488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19198" y="2866031"/>
            <a:ext cx="4751917"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548778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90061" y="1524000"/>
            <a:ext cx="4754880" cy="1162050"/>
          </a:xfrm>
        </p:spPr>
        <p:txBody>
          <a:bodyPr tIns="0" bIns="0" anchor="b"/>
          <a:lstStyle>
            <a:lvl1pPr algn="l">
              <a:lnSpc>
                <a:spcPts val="4600"/>
              </a:lnSpc>
              <a:defRPr sz="4200" b="1"/>
            </a:lvl1pPr>
          </a:lstStyle>
          <a:p>
            <a:r>
              <a:rPr lang="en-US"/>
              <a:t>Click to edit Master title style</a:t>
            </a:r>
            <a:endParaRPr/>
          </a:p>
        </p:txBody>
      </p:sp>
      <p:sp>
        <p:nvSpPr>
          <p:cNvPr id="4" name="Text Placeholder 3"/>
          <p:cNvSpPr>
            <a:spLocks noGrp="1"/>
          </p:cNvSpPr>
          <p:nvPr>
            <p:ph type="body" sz="half" idx="2"/>
          </p:nvPr>
        </p:nvSpPr>
        <p:spPr>
          <a:xfrm>
            <a:off x="6690059" y="2699983"/>
            <a:ext cx="475488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grpSp>
        <p:nvGrpSpPr>
          <p:cNvPr id="3" name="Group 7"/>
          <p:cNvGrpSpPr/>
          <p:nvPr/>
        </p:nvGrpSpPr>
        <p:grpSpPr>
          <a:xfrm rot="21421631">
            <a:off x="838705" y="505650"/>
            <a:ext cx="5134567"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2" name="Picture Placeholder 9"/>
          <p:cNvSpPr>
            <a:spLocks noGrp="1"/>
          </p:cNvSpPr>
          <p:nvPr>
            <p:ph type="pic" sz="quarter" idx="14"/>
          </p:nvPr>
        </p:nvSpPr>
        <p:spPr>
          <a:xfrm rot="21421631">
            <a:off x="1078391" y="667561"/>
            <a:ext cx="4624885" cy="5124723"/>
          </a:xfrm>
          <a:solidFill>
            <a:schemeClr val="bg1">
              <a:lumMod val="85000"/>
            </a:schemeClr>
          </a:solidFill>
        </p:spPr>
        <p:txBody>
          <a:bodyPr/>
          <a:lstStyle>
            <a:lvl1pPr>
              <a:buNone/>
              <a:defRPr/>
            </a:lvl1pPr>
          </a:lstStyle>
          <a:p>
            <a:r>
              <a:rPr lang="en-US"/>
              <a:t>Click icon to add picture</a:t>
            </a:r>
            <a:endParaRPr/>
          </a:p>
        </p:txBody>
      </p:sp>
    </p:spTree>
    <p:extLst>
      <p:ext uri="{BB962C8B-B14F-4D97-AF65-F5344CB8AC3E}">
        <p14:creationId xmlns:p14="http://schemas.microsoft.com/office/powerpoint/2010/main" val="310152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417879" y="3520798"/>
            <a:ext cx="5450699"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7" name="Picture Placeholder 9"/>
          <p:cNvSpPr>
            <a:spLocks noGrp="1"/>
          </p:cNvSpPr>
          <p:nvPr>
            <p:ph type="pic" sz="quarter" idx="16"/>
          </p:nvPr>
        </p:nvSpPr>
        <p:spPr>
          <a:xfrm rot="21214351">
            <a:off x="654743" y="3682580"/>
            <a:ext cx="4938812" cy="2697083"/>
          </a:xfrm>
          <a:solidFill>
            <a:schemeClr val="bg1">
              <a:lumMod val="85000"/>
            </a:schemeClr>
          </a:solidFill>
        </p:spPr>
        <p:txBody>
          <a:bodyPr/>
          <a:lstStyle>
            <a:lvl1pPr>
              <a:buNone/>
              <a:defRPr/>
            </a:lvl1pPr>
          </a:lstStyle>
          <a:p>
            <a:r>
              <a:rPr lang="en-US"/>
              <a:t>Click icon to add picture</a:t>
            </a:r>
            <a:endParaRPr/>
          </a:p>
        </p:txBody>
      </p:sp>
      <p:grpSp>
        <p:nvGrpSpPr>
          <p:cNvPr id="8" name="Group 9"/>
          <p:cNvGrpSpPr/>
          <p:nvPr/>
        </p:nvGrpSpPr>
        <p:grpSpPr>
          <a:xfrm rot="232774">
            <a:off x="225975" y="241256"/>
            <a:ext cx="5450699"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3" name="Picture Placeholder 9"/>
          <p:cNvSpPr>
            <a:spLocks noGrp="1"/>
          </p:cNvSpPr>
          <p:nvPr>
            <p:ph type="pic" sz="quarter" idx="15"/>
          </p:nvPr>
        </p:nvSpPr>
        <p:spPr>
          <a:xfrm rot="232774">
            <a:off x="462839" y="403038"/>
            <a:ext cx="4938812" cy="2697083"/>
          </a:xfrm>
          <a:solidFill>
            <a:schemeClr val="bg1">
              <a:lumMod val="85000"/>
            </a:schemeClr>
          </a:solidFill>
        </p:spPr>
        <p:txBody>
          <a:bodyPr/>
          <a:lstStyle>
            <a:lvl1pPr>
              <a:buNone/>
              <a:defRPr/>
            </a:lvl1pPr>
          </a:lstStyle>
          <a:p>
            <a:r>
              <a:rPr lang="en-US"/>
              <a:t>Click icon to add picture</a:t>
            </a:r>
            <a:endParaRPr/>
          </a:p>
        </p:txBody>
      </p:sp>
      <p:sp>
        <p:nvSpPr>
          <p:cNvPr id="2" name="Title 1"/>
          <p:cNvSpPr>
            <a:spLocks noGrp="1"/>
          </p:cNvSpPr>
          <p:nvPr>
            <p:ph type="title"/>
          </p:nvPr>
        </p:nvSpPr>
        <p:spPr>
          <a:xfrm>
            <a:off x="6684579" y="1524000"/>
            <a:ext cx="4754880" cy="1162050"/>
          </a:xfrm>
        </p:spPr>
        <p:txBody>
          <a:bodyPr tIns="0" bIns="0" anchor="b"/>
          <a:lstStyle>
            <a:lvl1pPr algn="l">
              <a:lnSpc>
                <a:spcPts val="4600"/>
              </a:lnSpc>
              <a:defRPr sz="4200" b="1"/>
            </a:lvl1pPr>
          </a:lstStyle>
          <a:p>
            <a:r>
              <a:rPr lang="en-US"/>
              <a:t>Click to edit Master title style</a:t>
            </a:r>
            <a:endParaRPr/>
          </a:p>
        </p:txBody>
      </p:sp>
      <p:sp>
        <p:nvSpPr>
          <p:cNvPr id="4" name="Text Placeholder 3"/>
          <p:cNvSpPr>
            <a:spLocks noGrp="1"/>
          </p:cNvSpPr>
          <p:nvPr>
            <p:ph type="body" sz="half" idx="2"/>
          </p:nvPr>
        </p:nvSpPr>
        <p:spPr>
          <a:xfrm>
            <a:off x="6684576" y="2699983"/>
            <a:ext cx="475488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1140818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74"/>
            <a:ext cx="9753600" cy="1162050"/>
          </a:xfrm>
        </p:spPr>
        <p:txBody>
          <a:bodyPr tIns="0" bIns="0" anchor="b"/>
          <a:lstStyle>
            <a:lvl1pPr algn="l">
              <a:lnSpc>
                <a:spcPts val="4600"/>
              </a:lnSpc>
              <a:defRPr sz="3600" b="1"/>
            </a:lvl1pPr>
          </a:lstStyle>
          <a:p>
            <a:r>
              <a:rPr lang="en-US"/>
              <a:t>Click to edit Master title style</a:t>
            </a:r>
            <a:endParaRPr/>
          </a:p>
        </p:txBody>
      </p:sp>
      <p:grpSp>
        <p:nvGrpSpPr>
          <p:cNvPr id="3" name="Group 8"/>
          <p:cNvGrpSpPr/>
          <p:nvPr/>
        </p:nvGrpSpPr>
        <p:grpSpPr>
          <a:xfrm rot="232774">
            <a:off x="2745710" y="379100"/>
            <a:ext cx="6708436"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4" name="Text Placeholder 3"/>
          <p:cNvSpPr>
            <a:spLocks noGrp="1"/>
          </p:cNvSpPr>
          <p:nvPr>
            <p:ph type="body" sz="half" idx="2"/>
          </p:nvPr>
        </p:nvSpPr>
        <p:spPr>
          <a:xfrm>
            <a:off x="1219200" y="4928736"/>
            <a:ext cx="97536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
        <p:nvSpPr>
          <p:cNvPr id="12" name="Picture Placeholder 9"/>
          <p:cNvSpPr>
            <a:spLocks noGrp="1"/>
          </p:cNvSpPr>
          <p:nvPr>
            <p:ph type="pic" sz="quarter" idx="15"/>
          </p:nvPr>
        </p:nvSpPr>
        <p:spPr>
          <a:xfrm rot="232774">
            <a:off x="2997544" y="564564"/>
            <a:ext cx="6204769" cy="3072384"/>
          </a:xfrm>
          <a:solidFill>
            <a:schemeClr val="bg1">
              <a:lumMod val="85000"/>
            </a:schemeClr>
          </a:solidFill>
        </p:spPr>
        <p:txBody>
          <a:bodyPr/>
          <a:lstStyle>
            <a:lvl1pPr>
              <a:buNone/>
              <a:defRPr/>
            </a:lvl1pPr>
          </a:lstStyle>
          <a:p>
            <a:r>
              <a:rPr lang="en-US"/>
              <a:t>Click icon to add picture</a:t>
            </a:r>
            <a:endParaRPr/>
          </a:p>
        </p:txBody>
      </p:sp>
    </p:spTree>
    <p:extLst>
      <p:ext uri="{BB962C8B-B14F-4D97-AF65-F5344CB8AC3E}">
        <p14:creationId xmlns:p14="http://schemas.microsoft.com/office/powerpoint/2010/main" val="1382681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3762374"/>
            <a:ext cx="9753600" cy="1162050"/>
          </a:xfrm>
        </p:spPr>
        <p:txBody>
          <a:bodyPr tIns="0" bIns="0" anchor="b"/>
          <a:lstStyle>
            <a:lvl1pPr algn="l">
              <a:lnSpc>
                <a:spcPts val="4600"/>
              </a:lnSpc>
              <a:defRPr sz="3600" b="1"/>
            </a:lvl1pPr>
          </a:lstStyle>
          <a:p>
            <a:r>
              <a:rPr lang="en-US"/>
              <a:t>Click to edit Master title style</a:t>
            </a:r>
            <a:endParaRPr/>
          </a:p>
        </p:txBody>
      </p:sp>
      <p:grpSp>
        <p:nvGrpSpPr>
          <p:cNvPr id="3" name="Group 13"/>
          <p:cNvGrpSpPr/>
          <p:nvPr/>
        </p:nvGrpSpPr>
        <p:grpSpPr>
          <a:xfrm rot="21420000">
            <a:off x="151583" y="116368"/>
            <a:ext cx="529208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7" name="Picture Placeholder 9"/>
          <p:cNvSpPr>
            <a:spLocks noGrp="1"/>
          </p:cNvSpPr>
          <p:nvPr>
            <p:ph type="pic" sz="quarter" idx="17"/>
          </p:nvPr>
        </p:nvSpPr>
        <p:spPr>
          <a:xfrm rot="21420000">
            <a:off x="398869" y="304999"/>
            <a:ext cx="4797940" cy="3334235"/>
          </a:xfrm>
          <a:solidFill>
            <a:schemeClr val="bg1">
              <a:lumMod val="85000"/>
            </a:schemeClr>
          </a:solidFill>
        </p:spPr>
        <p:txBody>
          <a:bodyPr/>
          <a:lstStyle>
            <a:lvl1pPr>
              <a:buNone/>
              <a:defRPr/>
            </a:lvl1pPr>
          </a:lstStyle>
          <a:p>
            <a:r>
              <a:rPr lang="en-US"/>
              <a:t>Click icon to add picture</a:t>
            </a:r>
            <a:endParaRPr/>
          </a:p>
        </p:txBody>
      </p:sp>
      <p:grpSp>
        <p:nvGrpSpPr>
          <p:cNvPr id="8" name="Group 9"/>
          <p:cNvGrpSpPr/>
          <p:nvPr/>
        </p:nvGrpSpPr>
        <p:grpSpPr>
          <a:xfrm rot="360000">
            <a:off x="5553973" y="323141"/>
            <a:ext cx="6390257"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3" name="Picture Placeholder 9"/>
          <p:cNvSpPr>
            <a:spLocks noGrp="1"/>
          </p:cNvSpPr>
          <p:nvPr>
            <p:ph type="pic" sz="quarter" idx="16"/>
          </p:nvPr>
        </p:nvSpPr>
        <p:spPr>
          <a:xfrm rot="360000">
            <a:off x="5781981" y="507668"/>
            <a:ext cx="5910480" cy="3072384"/>
          </a:xfrm>
          <a:solidFill>
            <a:schemeClr val="bg1">
              <a:lumMod val="85000"/>
            </a:schemeClr>
          </a:solidFill>
        </p:spPr>
        <p:txBody>
          <a:bodyPr/>
          <a:lstStyle>
            <a:lvl1pPr>
              <a:buNone/>
              <a:defRPr/>
            </a:lvl1pPr>
          </a:lstStyle>
          <a:p>
            <a:r>
              <a:rPr lang="en-US"/>
              <a:t>Click icon to add picture</a:t>
            </a:r>
            <a:endParaRPr/>
          </a:p>
        </p:txBody>
      </p:sp>
      <p:sp>
        <p:nvSpPr>
          <p:cNvPr id="4" name="Text Placeholder 3"/>
          <p:cNvSpPr>
            <a:spLocks noGrp="1"/>
          </p:cNvSpPr>
          <p:nvPr>
            <p:ph type="body" sz="half" idx="2"/>
          </p:nvPr>
        </p:nvSpPr>
        <p:spPr>
          <a:xfrm>
            <a:off x="1219200" y="4926106"/>
            <a:ext cx="97536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1041613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244740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359089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8910" y="450851"/>
            <a:ext cx="1128111" cy="535781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1219200" y="450851"/>
            <a:ext cx="7924800" cy="5357812"/>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3312871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496287" y="3200400"/>
            <a:ext cx="10695709"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a:t>Click to edit Master text styles</a:t>
            </a:r>
          </a:p>
        </p:txBody>
      </p:sp>
      <p:sp>
        <p:nvSpPr>
          <p:cNvPr id="2" name="Title 1"/>
          <p:cNvSpPr>
            <a:spLocks noGrp="1"/>
          </p:cNvSpPr>
          <p:nvPr>
            <p:ph type="ctrTitle"/>
          </p:nvPr>
        </p:nvSpPr>
        <p:spPr>
          <a:xfrm>
            <a:off x="5281084" y="3833095"/>
            <a:ext cx="6299200" cy="1209964"/>
          </a:xfrm>
        </p:spPr>
        <p:txBody>
          <a:bodyPr lIns="45720" tIns="0" rIns="45720" bIns="0" anchor="b" anchorCtr="0">
            <a:noAutofit/>
          </a:bodyPr>
          <a:lstStyle>
            <a:lvl1pPr algn="l">
              <a:lnSpc>
                <a:spcPts val="5000"/>
              </a:lnSpc>
              <a:defRPr sz="4600"/>
            </a:lvl1pPr>
          </a:lstStyle>
          <a:p>
            <a:r>
              <a:rPr lang="en-US"/>
              <a:t>Click to edit Master title style</a:t>
            </a:r>
            <a:endParaRPr dirty="0"/>
          </a:p>
        </p:txBody>
      </p:sp>
      <p:sp>
        <p:nvSpPr>
          <p:cNvPr id="3" name="Subtitle 2"/>
          <p:cNvSpPr>
            <a:spLocks noGrp="1"/>
          </p:cNvSpPr>
          <p:nvPr>
            <p:ph type="subTitle" idx="1"/>
          </p:nvPr>
        </p:nvSpPr>
        <p:spPr>
          <a:xfrm>
            <a:off x="5281084" y="5056909"/>
            <a:ext cx="62992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09600" y="6298744"/>
            <a:ext cx="2641600" cy="273050"/>
          </a:xfrm>
        </p:spPr>
        <p:txBody>
          <a:bodyPr/>
          <a:lstStyle>
            <a:lvl1pPr algn="l">
              <a:defRPr sz="1100">
                <a:latin typeface="Rockwell" pitchFamily="18" charset="0"/>
              </a:defRPr>
            </a:lvl1p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a:xfrm>
            <a:off x="5283200" y="6298744"/>
            <a:ext cx="508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11019808" y="6312393"/>
            <a:ext cx="914400" cy="265089"/>
          </a:xfrm>
        </p:spPr>
        <p:txBody>
          <a:bodyPr/>
          <a:lstStyle>
            <a:lvl1pPr>
              <a:defRPr sz="1100">
                <a:solidFill>
                  <a:schemeClr val="tx1"/>
                </a:solidFill>
                <a:latin typeface="Rockwell" pitchFamily="18" charset="0"/>
              </a:defRPr>
            </a:lvl1pPr>
          </a:lstStyle>
          <a:p>
            <a:fld id="{C0E25F24-D0B5-284D-85A8-3F649B413AB2}" type="slidenum">
              <a:rPr lang="en-US" smtClean="0"/>
              <a:t>‹#›</a:t>
            </a:fld>
            <a:endParaRPr lang="en-US"/>
          </a:p>
        </p:txBody>
      </p:sp>
    </p:spTree>
    <p:extLst>
      <p:ext uri="{BB962C8B-B14F-4D97-AF65-F5344CB8AC3E}">
        <p14:creationId xmlns:p14="http://schemas.microsoft.com/office/powerpoint/2010/main" val="34502415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194561"/>
            <a:ext cx="103632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09600" y="3557016"/>
            <a:ext cx="103632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a:t>Click to edit Master text styles</a:t>
            </a:r>
          </a:p>
        </p:txBody>
      </p:sp>
      <p:sp>
        <p:nvSpPr>
          <p:cNvPr id="4" name="Date Placeholder 3"/>
          <p:cNvSpPr>
            <a:spLocks noGrp="1"/>
          </p:cNvSpPr>
          <p:nvPr>
            <p:ph type="dt" sz="half" idx="10"/>
          </p:nvPr>
        </p:nvSpPr>
        <p:spPr/>
        <p:txBody>
          <a:body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120217051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950258" y="1689847"/>
            <a:ext cx="11241737"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a:t>Click to edit Master text styles</a:t>
            </a:r>
          </a:p>
        </p:txBody>
      </p:sp>
      <p:sp>
        <p:nvSpPr>
          <p:cNvPr id="2" name="Title 1"/>
          <p:cNvSpPr>
            <a:spLocks noGrp="1"/>
          </p:cNvSpPr>
          <p:nvPr>
            <p:ph type="title"/>
          </p:nvPr>
        </p:nvSpPr>
        <p:spPr>
          <a:xfrm>
            <a:off x="609601" y="2196354"/>
            <a:ext cx="7112000" cy="1362075"/>
          </a:xfrm>
        </p:spPr>
        <p:txBody>
          <a:bodyPr lIns="45720" tIns="0" rIns="45720" bIns="0" anchor="b" anchorCtr="0"/>
          <a:lstStyle>
            <a:lvl1pPr algn="l">
              <a:lnSpc>
                <a:spcPts val="5000"/>
              </a:lnSpc>
              <a:defRPr sz="4600" b="1" cap="none" baseline="0"/>
            </a:lvl1pPr>
          </a:lstStyle>
          <a:p>
            <a:r>
              <a:rPr lang="en-US"/>
              <a:t>Click to edit Master title style</a:t>
            </a:r>
            <a:endParaRPr/>
          </a:p>
        </p:txBody>
      </p:sp>
      <p:sp>
        <p:nvSpPr>
          <p:cNvPr id="3" name="Text Placeholder 2"/>
          <p:cNvSpPr>
            <a:spLocks noGrp="1"/>
          </p:cNvSpPr>
          <p:nvPr>
            <p:ph type="body" idx="1"/>
          </p:nvPr>
        </p:nvSpPr>
        <p:spPr>
          <a:xfrm>
            <a:off x="609600" y="3560619"/>
            <a:ext cx="7112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5AF5A-1481-E947-B54E-692F6F3B7388}"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368215456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03700" y="4069804"/>
            <a:ext cx="7385051" cy="1162050"/>
          </a:xfrm>
        </p:spPr>
        <p:txBody>
          <a:bodyPr tIns="0" bIns="0" anchor="b"/>
          <a:lstStyle>
            <a:lvl1pPr algn="l">
              <a:lnSpc>
                <a:spcPts val="4600"/>
              </a:lnSpc>
              <a:defRPr sz="4600" b="1"/>
            </a:lvl1pPr>
          </a:lstStyle>
          <a:p>
            <a:r>
              <a:rPr lang="en-US"/>
              <a:t>Click to edit Master title style</a:t>
            </a:r>
            <a:endParaRPr/>
          </a:p>
        </p:txBody>
      </p:sp>
      <p:grpSp>
        <p:nvGrpSpPr>
          <p:cNvPr id="3" name="Group 8"/>
          <p:cNvGrpSpPr/>
          <p:nvPr/>
        </p:nvGrpSpPr>
        <p:grpSpPr>
          <a:xfrm rot="21240000">
            <a:off x="872470" y="445180"/>
            <a:ext cx="7221663"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2" name="Picture Placeholder 9"/>
          <p:cNvSpPr>
            <a:spLocks noGrp="1"/>
          </p:cNvSpPr>
          <p:nvPr>
            <p:ph type="pic" sz="quarter" idx="15"/>
          </p:nvPr>
        </p:nvSpPr>
        <p:spPr>
          <a:xfrm rot="21240000">
            <a:off x="1143570" y="632632"/>
            <a:ext cx="6679463" cy="3255264"/>
          </a:xfrm>
          <a:solidFill>
            <a:schemeClr val="bg1">
              <a:lumMod val="85000"/>
            </a:schemeClr>
          </a:solidFill>
        </p:spPr>
        <p:txBody>
          <a:bodyPr/>
          <a:lstStyle>
            <a:lvl1pPr>
              <a:buNone/>
              <a:defRPr/>
            </a:lvl1pPr>
          </a:lstStyle>
          <a:p>
            <a:r>
              <a:rPr lang="en-US"/>
              <a:t>Click icon to add picture</a:t>
            </a:r>
            <a:endParaRPr/>
          </a:p>
        </p:txBody>
      </p:sp>
      <p:sp>
        <p:nvSpPr>
          <p:cNvPr id="4" name="Text Placeholder 3"/>
          <p:cNvSpPr>
            <a:spLocks noGrp="1"/>
          </p:cNvSpPr>
          <p:nvPr>
            <p:ph type="body" sz="half" idx="2"/>
          </p:nvPr>
        </p:nvSpPr>
        <p:spPr>
          <a:xfrm>
            <a:off x="4210823" y="5230907"/>
            <a:ext cx="7377277"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1029972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0" y="1735139"/>
            <a:ext cx="475488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97600" y="1735139"/>
            <a:ext cx="475488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Tree>
    <p:extLst>
      <p:ext uri="{BB962C8B-B14F-4D97-AF65-F5344CB8AC3E}">
        <p14:creationId xmlns:p14="http://schemas.microsoft.com/office/powerpoint/2010/main" val="296039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5101" y="1419367"/>
            <a:ext cx="42672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96489" y="2174876"/>
            <a:ext cx="475488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73663" y="1419367"/>
            <a:ext cx="42672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352" y="2174876"/>
            <a:ext cx="475488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5E45AF5A-1481-E947-B54E-692F6F3B7388}" type="datetimeFigureOut">
              <a:rPr lang="en-US" smtClean="0"/>
              <a:t>7/7/20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E25F24-D0B5-284D-85A8-3F649B413AB2}"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1276053" y="1897041"/>
            <a:ext cx="4305300" cy="142875"/>
          </a:xfrm>
          <a:prstGeom prst="rect">
            <a:avLst/>
          </a:prstGeom>
        </p:spPr>
      </p:pic>
      <p:pic>
        <p:nvPicPr>
          <p:cNvPr id="13" name="Picture 12" descr="Comparison-Underline.png"/>
          <p:cNvPicPr>
            <a:picLocks noChangeAspect="1"/>
          </p:cNvPicPr>
          <p:nvPr/>
        </p:nvPicPr>
        <p:blipFill>
          <a:blip r:embed="rId2"/>
          <a:stretch>
            <a:fillRect/>
          </a:stretch>
        </p:blipFill>
        <p:spPr>
          <a:xfrm>
            <a:off x="6554614" y="1897041"/>
            <a:ext cx="4305300" cy="142875"/>
          </a:xfrm>
          <a:prstGeom prst="rect">
            <a:avLst/>
          </a:prstGeom>
        </p:spPr>
      </p:pic>
      <p:pic>
        <p:nvPicPr>
          <p:cNvPr id="12" name="Picture 11" descr="Comparison-Underline.png"/>
          <p:cNvPicPr>
            <a:picLocks noChangeAspect="1"/>
          </p:cNvPicPr>
          <p:nvPr/>
        </p:nvPicPr>
        <p:blipFill>
          <a:blip r:embed="rId2"/>
          <a:stretch>
            <a:fillRect/>
          </a:stretch>
        </p:blipFill>
        <p:spPr>
          <a:xfrm>
            <a:off x="1276053" y="1897041"/>
            <a:ext cx="4305300" cy="142875"/>
          </a:xfrm>
          <a:prstGeom prst="rect">
            <a:avLst/>
          </a:prstGeom>
        </p:spPr>
      </p:pic>
      <p:pic>
        <p:nvPicPr>
          <p:cNvPr id="14" name="Picture 13" descr="Comparison-Underline.png"/>
          <p:cNvPicPr>
            <a:picLocks noChangeAspect="1"/>
          </p:cNvPicPr>
          <p:nvPr/>
        </p:nvPicPr>
        <p:blipFill>
          <a:blip r:embed="rId2"/>
          <a:stretch>
            <a:fillRect/>
          </a:stretch>
        </p:blipFill>
        <p:spPr>
          <a:xfrm>
            <a:off x="6554614" y="1897041"/>
            <a:ext cx="4305300" cy="142875"/>
          </a:xfrm>
          <a:prstGeom prst="rect">
            <a:avLst/>
          </a:prstGeom>
        </p:spPr>
      </p:pic>
    </p:spTree>
    <p:extLst>
      <p:ext uri="{BB962C8B-B14F-4D97-AF65-F5344CB8AC3E}">
        <p14:creationId xmlns:p14="http://schemas.microsoft.com/office/powerpoint/2010/main" val="100238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0" y="1735138"/>
            <a:ext cx="97536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5E45AF5A-1481-E947-B54E-692F6F3B7388}"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E25F24-D0B5-284D-85A8-3F649B413AB2}" type="slidenum">
              <a:rPr lang="en-US" smtClean="0"/>
              <a:t>‹#›</a:t>
            </a:fld>
            <a:endParaRPr lang="en-US"/>
          </a:p>
        </p:txBody>
      </p:sp>
      <p:sp>
        <p:nvSpPr>
          <p:cNvPr id="8" name="Content Placeholder 2"/>
          <p:cNvSpPr>
            <a:spLocks noGrp="1"/>
          </p:cNvSpPr>
          <p:nvPr>
            <p:ph sz="half" idx="13"/>
          </p:nvPr>
        </p:nvSpPr>
        <p:spPr>
          <a:xfrm>
            <a:off x="1219200" y="3870960"/>
            <a:ext cx="97536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9748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8.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7.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1" y="503238"/>
            <a:ext cx="9751484" cy="868362"/>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1219201" y="1735138"/>
            <a:ext cx="9751484" cy="40560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0217917" y="6314462"/>
            <a:ext cx="17272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5E45AF5A-1481-E947-B54E-692F6F3B7388}" type="datetimeFigureOut">
              <a:rPr lang="en-US" smtClean="0"/>
              <a:t>7/7/20</a:t>
            </a:fld>
            <a:endParaRPr lang="en-US"/>
          </a:p>
        </p:txBody>
      </p:sp>
      <p:sp>
        <p:nvSpPr>
          <p:cNvPr id="5" name="Footer Placeholder 4"/>
          <p:cNvSpPr>
            <a:spLocks noGrp="1"/>
          </p:cNvSpPr>
          <p:nvPr>
            <p:ph type="ftr" sz="quarter" idx="3"/>
          </p:nvPr>
        </p:nvSpPr>
        <p:spPr>
          <a:xfrm>
            <a:off x="5256810" y="6305797"/>
            <a:ext cx="4957289"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10028517" y="5476097"/>
            <a:ext cx="1977408"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C0E25F24-D0B5-284D-85A8-3F649B413AB2}" type="slidenum">
              <a:rPr lang="en-US" smtClean="0"/>
              <a:t>‹#›</a:t>
            </a:fld>
            <a:endParaRPr lang="en-US"/>
          </a:p>
        </p:txBody>
      </p:sp>
    </p:spTree>
    <p:extLst>
      <p:ext uri="{BB962C8B-B14F-4D97-AF65-F5344CB8AC3E}">
        <p14:creationId xmlns:p14="http://schemas.microsoft.com/office/powerpoint/2010/main" val="2275882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BDE5-532A-1D4F-85B4-871415579738}"/>
              </a:ext>
            </a:extLst>
          </p:cNvPr>
          <p:cNvSpPr>
            <a:spLocks noGrp="1"/>
          </p:cNvSpPr>
          <p:nvPr>
            <p:ph type="ctrTitle"/>
          </p:nvPr>
        </p:nvSpPr>
        <p:spPr/>
        <p:txBody>
          <a:bodyPr/>
          <a:lstStyle/>
          <a:p>
            <a:r>
              <a:rPr lang="en-US" dirty="0"/>
              <a:t>VLSI TECHNOLOGY</a:t>
            </a:r>
          </a:p>
        </p:txBody>
      </p:sp>
      <p:sp>
        <p:nvSpPr>
          <p:cNvPr id="3" name="Subtitle 2">
            <a:extLst>
              <a:ext uri="{FF2B5EF4-FFF2-40B4-BE49-F238E27FC236}">
                <a16:creationId xmlns:a16="http://schemas.microsoft.com/office/drawing/2014/main" id="{A55BA2B1-26DB-B941-B522-A0EC515364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343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3D7543-17E6-BC4C-83D3-1960E8E907D1}"/>
              </a:ext>
            </a:extLst>
          </p:cNvPr>
          <p:cNvSpPr>
            <a:spLocks noGrp="1"/>
          </p:cNvSpPr>
          <p:nvPr>
            <p:ph idx="1"/>
          </p:nvPr>
        </p:nvSpPr>
        <p:spPr>
          <a:xfrm>
            <a:off x="633046" y="474785"/>
            <a:ext cx="10990385" cy="6189784"/>
          </a:xfrm>
        </p:spPr>
        <p:txBody>
          <a:bodyPr>
            <a:normAutofit/>
          </a:bodyPr>
          <a:lstStyle/>
          <a:p>
            <a:r>
              <a:rPr lang="en-IN" sz="3200" dirty="0"/>
              <a:t>Transistors can be viewed as electrically controlled switches with a control terminal and two other terminals that are connected or disconnected depending on the voltage or current applied to the control. </a:t>
            </a:r>
          </a:p>
          <a:p>
            <a:r>
              <a:rPr lang="en-IN" sz="3200" dirty="0"/>
              <a:t>Soon after inventing the point contact transistor, Bell Labs developed the bipolar junction transistor. Bipolar transistors were more reliable, less noisy, and more power-efficient. </a:t>
            </a:r>
          </a:p>
          <a:p>
            <a:r>
              <a:rPr lang="en-IN" sz="3200" dirty="0"/>
              <a:t>Early integrated circuits primarily used bipolar transistors. Bipolar transistors require a small current into the control (base) terminal to switch much larger currents between the other two (emitter and collector) terminals. </a:t>
            </a:r>
            <a:endParaRPr lang="en-US" sz="3200" dirty="0"/>
          </a:p>
        </p:txBody>
      </p:sp>
    </p:spTree>
    <p:extLst>
      <p:ext uri="{BB962C8B-B14F-4D97-AF65-F5344CB8AC3E}">
        <p14:creationId xmlns:p14="http://schemas.microsoft.com/office/powerpoint/2010/main" val="197631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0E26-5A21-7F4D-98F9-CC29CCB1E9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14EFB6C-BF10-2C4E-8E6B-08B9FECD2869}"/>
              </a:ext>
            </a:extLst>
          </p:cNvPr>
          <p:cNvPicPr>
            <a:picLocks noGrp="1" noChangeAspect="1"/>
          </p:cNvPicPr>
          <p:nvPr>
            <p:ph idx="1"/>
          </p:nvPr>
        </p:nvPicPr>
        <p:blipFill>
          <a:blip r:embed="rId2"/>
          <a:stretch>
            <a:fillRect/>
          </a:stretch>
        </p:blipFill>
        <p:spPr>
          <a:xfrm>
            <a:off x="512202" y="365124"/>
            <a:ext cx="9622398" cy="6266105"/>
          </a:xfrm>
        </p:spPr>
      </p:pic>
    </p:spTree>
    <p:extLst>
      <p:ext uri="{BB962C8B-B14F-4D97-AF65-F5344CB8AC3E}">
        <p14:creationId xmlns:p14="http://schemas.microsoft.com/office/powerpoint/2010/main" val="65484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D58C7-5491-154B-8A80-1312C506B8F7}"/>
              </a:ext>
            </a:extLst>
          </p:cNvPr>
          <p:cNvSpPr>
            <a:spLocks noGrp="1"/>
          </p:cNvSpPr>
          <p:nvPr>
            <p:ph idx="1"/>
          </p:nvPr>
        </p:nvSpPr>
        <p:spPr>
          <a:xfrm>
            <a:off x="1219200" y="193431"/>
            <a:ext cx="10650415" cy="6664569"/>
          </a:xfrm>
        </p:spPr>
        <p:txBody>
          <a:bodyPr>
            <a:normAutofit/>
          </a:bodyPr>
          <a:lstStyle/>
          <a:p>
            <a:r>
              <a:rPr lang="en-IN" sz="3200" dirty="0"/>
              <a:t>The quiescent power dissipated by these base currents, drawn even when the circuit is not switching, limits the maximum number of transistors that can be integrated onto a single die. </a:t>
            </a:r>
          </a:p>
          <a:p>
            <a:r>
              <a:rPr lang="en-IN" sz="3200" dirty="0"/>
              <a:t>By the 1960s, Metal Oxide Semiconductor Field Effect Transistors (MOSFETs) began to enter production. </a:t>
            </a:r>
          </a:p>
          <a:p>
            <a:r>
              <a:rPr lang="en-IN" sz="3200" dirty="0"/>
              <a:t>MOSFETs offer the compelling advantage that they draw almost zero control current while idle. </a:t>
            </a:r>
          </a:p>
          <a:p>
            <a:r>
              <a:rPr lang="en-IN" sz="3200" dirty="0"/>
              <a:t>They come in two </a:t>
            </a:r>
            <a:r>
              <a:rPr lang="en-IN" sz="3200" dirty="0" err="1"/>
              <a:t>flavors</a:t>
            </a:r>
            <a:r>
              <a:rPr lang="en-IN" sz="3200" dirty="0"/>
              <a:t>: </a:t>
            </a:r>
            <a:r>
              <a:rPr lang="en-IN" sz="3200" dirty="0" err="1"/>
              <a:t>nMOS</a:t>
            </a:r>
            <a:r>
              <a:rPr lang="en-IN" sz="3200" dirty="0"/>
              <a:t> and </a:t>
            </a:r>
            <a:r>
              <a:rPr lang="en-IN" sz="3200" dirty="0" err="1"/>
              <a:t>pMOS</a:t>
            </a:r>
            <a:r>
              <a:rPr lang="en-IN" sz="3200" dirty="0"/>
              <a:t>, using n-type and p-type silicon, respectively. </a:t>
            </a:r>
          </a:p>
          <a:p>
            <a:endParaRPr lang="en-US" dirty="0"/>
          </a:p>
        </p:txBody>
      </p:sp>
    </p:spTree>
    <p:extLst>
      <p:ext uri="{BB962C8B-B14F-4D97-AF65-F5344CB8AC3E}">
        <p14:creationId xmlns:p14="http://schemas.microsoft.com/office/powerpoint/2010/main" val="203767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16391-60CC-7943-9C46-28155EEB21D3}"/>
              </a:ext>
            </a:extLst>
          </p:cNvPr>
          <p:cNvSpPr>
            <a:spLocks noGrp="1"/>
          </p:cNvSpPr>
          <p:nvPr>
            <p:ph idx="1"/>
          </p:nvPr>
        </p:nvSpPr>
        <p:spPr>
          <a:xfrm>
            <a:off x="298938" y="211015"/>
            <a:ext cx="11166231" cy="6418385"/>
          </a:xfrm>
        </p:spPr>
        <p:txBody>
          <a:bodyPr>
            <a:normAutofit/>
          </a:bodyPr>
          <a:lstStyle/>
          <a:p>
            <a:pPr algn="just"/>
            <a:r>
              <a:rPr lang="en-IN" sz="3200" dirty="0"/>
              <a:t>In 1963, Frank </a:t>
            </a:r>
            <a:r>
              <a:rPr lang="en-IN" sz="3200" dirty="0" err="1"/>
              <a:t>Wanlass</a:t>
            </a:r>
            <a:r>
              <a:rPr lang="en-IN" sz="3200" dirty="0"/>
              <a:t> at Fairchild described the first logic gates using MOSFETs. Fairchild’s gates used both </a:t>
            </a:r>
            <a:r>
              <a:rPr lang="en-IN" sz="3200" dirty="0" err="1"/>
              <a:t>nMOS</a:t>
            </a:r>
            <a:r>
              <a:rPr lang="en-IN" sz="3200" dirty="0"/>
              <a:t> and </a:t>
            </a:r>
            <a:r>
              <a:rPr lang="en-IN" sz="3200" dirty="0" err="1"/>
              <a:t>pMOS</a:t>
            </a:r>
            <a:r>
              <a:rPr lang="en-IN" sz="3200" dirty="0"/>
              <a:t> transistors, earning the name Complementary Metal Oxide Semiconductor, or CMOS. </a:t>
            </a:r>
          </a:p>
          <a:p>
            <a:pPr algn="just"/>
            <a:r>
              <a:rPr lang="en-IN" sz="3200" dirty="0"/>
              <a:t>MOS integrated circuits became attractive for their low cost because each transistor occupied less area and the fabrication process was simpler.</a:t>
            </a:r>
          </a:p>
          <a:p>
            <a:r>
              <a:rPr lang="en-IN" sz="3200" dirty="0"/>
              <a:t>Early commercial processes used only </a:t>
            </a:r>
            <a:r>
              <a:rPr lang="en-IN" sz="3200" dirty="0" err="1"/>
              <a:t>pMOS</a:t>
            </a:r>
            <a:r>
              <a:rPr lang="en-IN" sz="3200" dirty="0"/>
              <a:t> transistors and suffered from poor performance, yield, and reliability. Processes using </a:t>
            </a:r>
            <a:r>
              <a:rPr lang="en-IN" sz="3200" dirty="0" err="1"/>
              <a:t>nMOS</a:t>
            </a:r>
            <a:r>
              <a:rPr lang="en-IN" sz="3200" dirty="0"/>
              <a:t> transistors became common in the 1970s.</a:t>
            </a:r>
          </a:p>
          <a:p>
            <a:endParaRPr lang="en-US" dirty="0"/>
          </a:p>
        </p:txBody>
      </p:sp>
    </p:spTree>
    <p:extLst>
      <p:ext uri="{BB962C8B-B14F-4D97-AF65-F5344CB8AC3E}">
        <p14:creationId xmlns:p14="http://schemas.microsoft.com/office/powerpoint/2010/main" val="13992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9B90-2D1D-B745-A509-7C76CEFBF0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0B98F2C-1DA4-384A-9E1E-8DADA85423F3}"/>
              </a:ext>
            </a:extLst>
          </p:cNvPr>
          <p:cNvPicPr>
            <a:picLocks noGrp="1" noChangeAspect="1"/>
          </p:cNvPicPr>
          <p:nvPr>
            <p:ph idx="1"/>
          </p:nvPr>
        </p:nvPicPr>
        <p:blipFill>
          <a:blip r:embed="rId2"/>
          <a:stretch>
            <a:fillRect/>
          </a:stretch>
        </p:blipFill>
        <p:spPr>
          <a:xfrm>
            <a:off x="862671" y="213360"/>
            <a:ext cx="9409089" cy="6810389"/>
          </a:xfrm>
        </p:spPr>
      </p:pic>
    </p:spTree>
    <p:extLst>
      <p:ext uri="{BB962C8B-B14F-4D97-AF65-F5344CB8AC3E}">
        <p14:creationId xmlns:p14="http://schemas.microsoft.com/office/powerpoint/2010/main" val="235587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B948-4071-EB43-9B87-195E080B42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56E87B-5607-C84F-AE8A-4FDE7A5392F7}"/>
              </a:ext>
            </a:extLst>
          </p:cNvPr>
          <p:cNvPicPr>
            <a:picLocks noGrp="1" noChangeAspect="1"/>
          </p:cNvPicPr>
          <p:nvPr>
            <p:ph idx="1"/>
          </p:nvPr>
        </p:nvPicPr>
        <p:blipFill>
          <a:blip r:embed="rId2"/>
          <a:stretch>
            <a:fillRect/>
          </a:stretch>
        </p:blipFill>
        <p:spPr>
          <a:xfrm>
            <a:off x="836380" y="0"/>
            <a:ext cx="9039139" cy="6876591"/>
          </a:xfrm>
        </p:spPr>
      </p:pic>
    </p:spTree>
    <p:extLst>
      <p:ext uri="{BB962C8B-B14F-4D97-AF65-F5344CB8AC3E}">
        <p14:creationId xmlns:p14="http://schemas.microsoft.com/office/powerpoint/2010/main" val="2065142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3D23-7082-B642-B9CC-412D5EB45C2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4D057AE-DA1C-1F45-B36E-B143A33B2095}"/>
              </a:ext>
            </a:extLst>
          </p:cNvPr>
          <p:cNvPicPr>
            <a:picLocks noGrp="1" noChangeAspect="1"/>
          </p:cNvPicPr>
          <p:nvPr>
            <p:ph idx="1"/>
          </p:nvPr>
        </p:nvPicPr>
        <p:blipFill>
          <a:blip r:embed="rId2"/>
          <a:stretch>
            <a:fillRect/>
          </a:stretch>
        </p:blipFill>
        <p:spPr>
          <a:xfrm>
            <a:off x="960120" y="279516"/>
            <a:ext cx="8574145" cy="6213359"/>
          </a:xfrm>
        </p:spPr>
      </p:pic>
    </p:spTree>
    <p:extLst>
      <p:ext uri="{BB962C8B-B14F-4D97-AF65-F5344CB8AC3E}">
        <p14:creationId xmlns:p14="http://schemas.microsoft.com/office/powerpoint/2010/main" val="3856729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A174-6B8B-3D4B-B99A-3312B62C949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816E58-42D3-D944-858B-EC02064B5EDC}"/>
              </a:ext>
            </a:extLst>
          </p:cNvPr>
          <p:cNvPicPr>
            <a:picLocks noGrp="1" noChangeAspect="1"/>
          </p:cNvPicPr>
          <p:nvPr>
            <p:ph idx="1"/>
          </p:nvPr>
        </p:nvPicPr>
        <p:blipFill>
          <a:blip r:embed="rId2"/>
          <a:stretch>
            <a:fillRect/>
          </a:stretch>
        </p:blipFill>
        <p:spPr>
          <a:xfrm>
            <a:off x="607281" y="365124"/>
            <a:ext cx="9432783" cy="6249035"/>
          </a:xfrm>
        </p:spPr>
      </p:pic>
    </p:spTree>
    <p:extLst>
      <p:ext uri="{BB962C8B-B14F-4D97-AF65-F5344CB8AC3E}">
        <p14:creationId xmlns:p14="http://schemas.microsoft.com/office/powerpoint/2010/main" val="197203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59EE-4754-BF4C-9598-71D13196CDBD}"/>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F7AADA88-B17F-FA4C-8533-31E69748D1F2}"/>
              </a:ext>
            </a:extLst>
          </p:cNvPr>
          <p:cNvPicPr>
            <a:picLocks noGrp="1" noChangeAspect="1"/>
          </p:cNvPicPr>
          <p:nvPr>
            <p:ph idx="1"/>
          </p:nvPr>
        </p:nvPicPr>
        <p:blipFill>
          <a:blip r:embed="rId2"/>
          <a:stretch>
            <a:fillRect/>
          </a:stretch>
        </p:blipFill>
        <p:spPr>
          <a:xfrm>
            <a:off x="990600" y="139306"/>
            <a:ext cx="8656319" cy="6548087"/>
          </a:xfrm>
        </p:spPr>
      </p:pic>
    </p:spTree>
    <p:extLst>
      <p:ext uri="{BB962C8B-B14F-4D97-AF65-F5344CB8AC3E}">
        <p14:creationId xmlns:p14="http://schemas.microsoft.com/office/powerpoint/2010/main" val="202986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0BF0-1396-A54C-8B51-464306E691AA}"/>
              </a:ext>
            </a:extLst>
          </p:cNvPr>
          <p:cNvSpPr>
            <a:spLocks noGrp="1"/>
          </p:cNvSpPr>
          <p:nvPr>
            <p:ph type="title"/>
          </p:nvPr>
        </p:nvSpPr>
        <p:spPr/>
        <p:txBody>
          <a:bodyPr/>
          <a:lstStyle/>
          <a:p>
            <a:r>
              <a:rPr lang="en-US" b="1" dirty="0"/>
              <a:t>MOORE’S LAW</a:t>
            </a:r>
          </a:p>
        </p:txBody>
      </p:sp>
      <p:sp>
        <p:nvSpPr>
          <p:cNvPr id="3" name="Content Placeholder 2">
            <a:extLst>
              <a:ext uri="{FF2B5EF4-FFF2-40B4-BE49-F238E27FC236}">
                <a16:creationId xmlns:a16="http://schemas.microsoft.com/office/drawing/2014/main" id="{02D0A11E-817E-3F4C-96FB-CF7D1868E22E}"/>
              </a:ext>
            </a:extLst>
          </p:cNvPr>
          <p:cNvSpPr>
            <a:spLocks noGrp="1"/>
          </p:cNvSpPr>
          <p:nvPr>
            <p:ph idx="1"/>
          </p:nvPr>
        </p:nvSpPr>
        <p:spPr>
          <a:xfrm>
            <a:off x="861646" y="1371599"/>
            <a:ext cx="10972800" cy="5345723"/>
          </a:xfrm>
        </p:spPr>
        <p:txBody>
          <a:bodyPr/>
          <a:lstStyle/>
          <a:p>
            <a:r>
              <a:rPr lang="en-IN" sz="3200" dirty="0"/>
              <a:t>In 1965, Gordon Moore observed that plotting the number of transistors that can be most economically manufactured on a chip gives a straight line on a semilogarithmic scale </a:t>
            </a:r>
          </a:p>
          <a:p>
            <a:r>
              <a:rPr lang="en-IN" sz="3200" dirty="0"/>
              <a:t>he found transistor count doubling every 18 months. </a:t>
            </a:r>
          </a:p>
          <a:p>
            <a:r>
              <a:rPr lang="en-US" sz="3200" dirty="0"/>
              <a:t>This observation is called Moore’s law</a:t>
            </a:r>
          </a:p>
          <a:p>
            <a:r>
              <a:rPr lang="en-IN" sz="3200" dirty="0"/>
              <a:t>Moore’s Law is driven primarily by </a:t>
            </a:r>
            <a:r>
              <a:rPr lang="en-IN" sz="3200" i="1" dirty="0"/>
              <a:t>scaling </a:t>
            </a:r>
            <a:r>
              <a:rPr lang="en-IN" sz="3200" dirty="0"/>
              <a:t>down the size of transistors and, to a minor extent, by building larger chips. </a:t>
            </a:r>
          </a:p>
          <a:p>
            <a:endParaRPr lang="en-US" dirty="0"/>
          </a:p>
        </p:txBody>
      </p:sp>
    </p:spTree>
    <p:extLst>
      <p:ext uri="{BB962C8B-B14F-4D97-AF65-F5344CB8AC3E}">
        <p14:creationId xmlns:p14="http://schemas.microsoft.com/office/powerpoint/2010/main" val="1508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53DD-DEDB-CD47-90BA-D35F1DEE92F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FB33A7-7B26-2D43-9C1A-80C7D0118A97}"/>
              </a:ext>
            </a:extLst>
          </p:cNvPr>
          <p:cNvPicPr>
            <a:picLocks noGrp="1" noChangeAspect="1"/>
          </p:cNvPicPr>
          <p:nvPr>
            <p:ph idx="1"/>
          </p:nvPr>
        </p:nvPicPr>
        <p:blipFill>
          <a:blip r:embed="rId2"/>
          <a:stretch>
            <a:fillRect/>
          </a:stretch>
        </p:blipFill>
        <p:spPr>
          <a:xfrm>
            <a:off x="973193" y="243840"/>
            <a:ext cx="9017560" cy="6614160"/>
          </a:xfrm>
        </p:spPr>
      </p:pic>
    </p:spTree>
    <p:extLst>
      <p:ext uri="{BB962C8B-B14F-4D97-AF65-F5344CB8AC3E}">
        <p14:creationId xmlns:p14="http://schemas.microsoft.com/office/powerpoint/2010/main" val="1346253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8B609-E6A9-8F45-AC97-1B2050F4E465}"/>
              </a:ext>
            </a:extLst>
          </p:cNvPr>
          <p:cNvSpPr>
            <a:spLocks noGrp="1"/>
          </p:cNvSpPr>
          <p:nvPr>
            <p:ph type="title"/>
          </p:nvPr>
        </p:nvSpPr>
        <p:spPr/>
        <p:txBody>
          <a:bodyPr/>
          <a:lstStyle/>
          <a:p>
            <a:r>
              <a:rPr lang="en-US" b="1" dirty="0"/>
              <a:t>LEVEL of INTEGRATION</a:t>
            </a:r>
          </a:p>
        </p:txBody>
      </p:sp>
      <p:sp>
        <p:nvSpPr>
          <p:cNvPr id="3" name="Content Placeholder 2">
            <a:extLst>
              <a:ext uri="{FF2B5EF4-FFF2-40B4-BE49-F238E27FC236}">
                <a16:creationId xmlns:a16="http://schemas.microsoft.com/office/drawing/2014/main" id="{C4266C51-279C-7246-A033-C0A46228D38E}"/>
              </a:ext>
            </a:extLst>
          </p:cNvPr>
          <p:cNvSpPr>
            <a:spLocks noGrp="1"/>
          </p:cNvSpPr>
          <p:nvPr>
            <p:ph idx="1"/>
          </p:nvPr>
        </p:nvSpPr>
        <p:spPr>
          <a:xfrm>
            <a:off x="738554" y="1371600"/>
            <a:ext cx="11183815" cy="5363308"/>
          </a:xfrm>
        </p:spPr>
        <p:txBody>
          <a:bodyPr/>
          <a:lstStyle/>
          <a:p>
            <a:r>
              <a:rPr lang="en-IN" sz="3200" dirty="0"/>
              <a:t>The level of integration of chips has been classified as small-scale, medium-scale, large-scale, and very large- scale.</a:t>
            </a:r>
          </a:p>
          <a:p>
            <a:r>
              <a:rPr lang="en-IN" sz="3200" dirty="0"/>
              <a:t> </a:t>
            </a:r>
            <a:r>
              <a:rPr lang="en-IN" sz="3200" i="1" dirty="0"/>
              <a:t>Small-scale integration </a:t>
            </a:r>
            <a:r>
              <a:rPr lang="en-IN" sz="3200" dirty="0"/>
              <a:t>(SSI) circuits, such as the 7404 inverter, have fewer than 10 gates </a:t>
            </a:r>
          </a:p>
          <a:p>
            <a:r>
              <a:rPr lang="en-IN" sz="3200" i="1" dirty="0"/>
              <a:t>Medium-scale integration </a:t>
            </a:r>
            <a:r>
              <a:rPr lang="en-IN" sz="3200" dirty="0"/>
              <a:t>(MSI) circuits, such as the 74161 counter, have up to 1000 gates. </a:t>
            </a:r>
          </a:p>
          <a:p>
            <a:r>
              <a:rPr lang="en-IN" sz="3200" dirty="0"/>
              <a:t> </a:t>
            </a:r>
            <a:r>
              <a:rPr lang="en-IN" sz="3200" i="1" dirty="0"/>
              <a:t>Large-scale integration </a:t>
            </a:r>
            <a:r>
              <a:rPr lang="en-IN" sz="3200" dirty="0"/>
              <a:t>(LSI) circuits, such as simple 8-bit microprocessors, have up to 10,000 gates </a:t>
            </a:r>
          </a:p>
          <a:p>
            <a:pPr marL="0" indent="0">
              <a:buNone/>
            </a:pPr>
            <a:endParaRPr lang="en-IN" dirty="0"/>
          </a:p>
          <a:p>
            <a:endParaRPr lang="en-IN" dirty="0"/>
          </a:p>
          <a:p>
            <a:endParaRPr lang="en-IN" dirty="0"/>
          </a:p>
          <a:p>
            <a:endParaRPr lang="en-US" dirty="0"/>
          </a:p>
        </p:txBody>
      </p:sp>
    </p:spTree>
    <p:extLst>
      <p:ext uri="{BB962C8B-B14F-4D97-AF65-F5344CB8AC3E}">
        <p14:creationId xmlns:p14="http://schemas.microsoft.com/office/powerpoint/2010/main" val="121205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DA56-3D0E-F24C-AC8A-AFCA7E8CD5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2CE402F-29E5-6647-B17E-3EE00B610B63}"/>
              </a:ext>
            </a:extLst>
          </p:cNvPr>
          <p:cNvPicPr>
            <a:picLocks noGrp="1" noChangeAspect="1"/>
          </p:cNvPicPr>
          <p:nvPr>
            <p:ph idx="1"/>
          </p:nvPr>
        </p:nvPicPr>
        <p:blipFill>
          <a:blip r:embed="rId2"/>
          <a:stretch>
            <a:fillRect/>
          </a:stretch>
        </p:blipFill>
        <p:spPr>
          <a:xfrm>
            <a:off x="277771" y="0"/>
            <a:ext cx="10374209" cy="6802903"/>
          </a:xfrm>
        </p:spPr>
      </p:pic>
    </p:spTree>
    <p:extLst>
      <p:ext uri="{BB962C8B-B14F-4D97-AF65-F5344CB8AC3E}">
        <p14:creationId xmlns:p14="http://schemas.microsoft.com/office/powerpoint/2010/main" val="2033928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8E16-CEA1-0F43-93DD-9904097A35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CD2E7D-6635-044F-8DF7-5473FB3BD016}"/>
              </a:ext>
            </a:extLst>
          </p:cNvPr>
          <p:cNvPicPr>
            <a:picLocks noGrp="1" noChangeAspect="1"/>
          </p:cNvPicPr>
          <p:nvPr>
            <p:ph idx="1"/>
          </p:nvPr>
        </p:nvPicPr>
        <p:blipFill>
          <a:blip r:embed="rId2"/>
          <a:stretch>
            <a:fillRect/>
          </a:stretch>
        </p:blipFill>
        <p:spPr>
          <a:xfrm>
            <a:off x="316274" y="185980"/>
            <a:ext cx="11872885" cy="5990983"/>
          </a:xfrm>
        </p:spPr>
      </p:pic>
    </p:spTree>
    <p:extLst>
      <p:ext uri="{BB962C8B-B14F-4D97-AF65-F5344CB8AC3E}">
        <p14:creationId xmlns:p14="http://schemas.microsoft.com/office/powerpoint/2010/main" val="25522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E93F-ECFA-2E44-8D02-613C516C81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D3E6DF-109B-D347-904D-D95423B7A78F}"/>
              </a:ext>
            </a:extLst>
          </p:cNvPr>
          <p:cNvPicPr>
            <a:picLocks noGrp="1" noChangeAspect="1"/>
          </p:cNvPicPr>
          <p:nvPr>
            <p:ph idx="1"/>
          </p:nvPr>
        </p:nvPicPr>
        <p:blipFill>
          <a:blip r:embed="rId2"/>
          <a:stretch>
            <a:fillRect/>
          </a:stretch>
        </p:blipFill>
        <p:spPr>
          <a:xfrm>
            <a:off x="562569" y="232475"/>
            <a:ext cx="10497712" cy="5944488"/>
          </a:xfrm>
        </p:spPr>
      </p:pic>
    </p:spTree>
    <p:extLst>
      <p:ext uri="{BB962C8B-B14F-4D97-AF65-F5344CB8AC3E}">
        <p14:creationId xmlns:p14="http://schemas.microsoft.com/office/powerpoint/2010/main" val="202932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9057-489F-3641-9199-91D0093FA9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B4DCF45-A75E-2D41-A183-CAD039AA4AC7}"/>
              </a:ext>
            </a:extLst>
          </p:cNvPr>
          <p:cNvPicPr>
            <a:picLocks noGrp="1" noChangeAspect="1"/>
          </p:cNvPicPr>
          <p:nvPr>
            <p:ph idx="1"/>
          </p:nvPr>
        </p:nvPicPr>
        <p:blipFill>
          <a:blip r:embed="rId2"/>
          <a:stretch>
            <a:fillRect/>
          </a:stretch>
        </p:blipFill>
        <p:spPr>
          <a:xfrm>
            <a:off x="258787" y="365125"/>
            <a:ext cx="11647298" cy="6182249"/>
          </a:xfrm>
        </p:spPr>
      </p:pic>
    </p:spTree>
    <p:extLst>
      <p:ext uri="{BB962C8B-B14F-4D97-AF65-F5344CB8AC3E}">
        <p14:creationId xmlns:p14="http://schemas.microsoft.com/office/powerpoint/2010/main" val="290956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7CEB-B0DC-3542-B8BA-C1F3A0AD03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40A4314-80F1-4140-BD1B-4817B6BEEA8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401" y="1"/>
            <a:ext cx="10868284" cy="6824714"/>
          </a:xfrm>
        </p:spPr>
      </p:pic>
    </p:spTree>
    <p:extLst>
      <p:ext uri="{BB962C8B-B14F-4D97-AF65-F5344CB8AC3E}">
        <p14:creationId xmlns:p14="http://schemas.microsoft.com/office/powerpoint/2010/main" val="191294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651F-7C2F-5040-824E-F4434E05AE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BF4586-247D-984F-BD5E-96B7821AAC25}"/>
              </a:ext>
            </a:extLst>
          </p:cNvPr>
          <p:cNvPicPr>
            <a:picLocks noGrp="1" noChangeAspect="1"/>
          </p:cNvPicPr>
          <p:nvPr>
            <p:ph idx="1"/>
          </p:nvPr>
        </p:nvPicPr>
        <p:blipFill>
          <a:blip r:embed="rId2"/>
          <a:stretch>
            <a:fillRect/>
          </a:stretch>
        </p:blipFill>
        <p:spPr>
          <a:xfrm>
            <a:off x="836026" y="121920"/>
            <a:ext cx="9009014" cy="6644393"/>
          </a:xfrm>
        </p:spPr>
      </p:pic>
    </p:spTree>
    <p:extLst>
      <p:ext uri="{BB962C8B-B14F-4D97-AF65-F5344CB8AC3E}">
        <p14:creationId xmlns:p14="http://schemas.microsoft.com/office/powerpoint/2010/main" val="169918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ADB3-5C43-AF4D-AA4A-130518A1A9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C95013-8033-5F4A-AF6B-B55D6F74368C}"/>
              </a:ext>
            </a:extLst>
          </p:cNvPr>
          <p:cNvPicPr>
            <a:picLocks noGrp="1" noChangeAspect="1"/>
          </p:cNvPicPr>
          <p:nvPr>
            <p:ph idx="1"/>
          </p:nvPr>
        </p:nvPicPr>
        <p:blipFill>
          <a:blip r:embed="rId2"/>
          <a:stretch>
            <a:fillRect/>
          </a:stretch>
        </p:blipFill>
        <p:spPr>
          <a:xfrm>
            <a:off x="1035294" y="213360"/>
            <a:ext cx="9310525" cy="6689709"/>
          </a:xfrm>
        </p:spPr>
      </p:pic>
    </p:spTree>
    <p:extLst>
      <p:ext uri="{BB962C8B-B14F-4D97-AF65-F5344CB8AC3E}">
        <p14:creationId xmlns:p14="http://schemas.microsoft.com/office/powerpoint/2010/main" val="965535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C97B-730A-C44D-82A7-32A85DF21C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8D0FC1-580E-3646-8083-CAF493157642}"/>
              </a:ext>
            </a:extLst>
          </p:cNvPr>
          <p:cNvPicPr>
            <a:picLocks noGrp="1" noChangeAspect="1"/>
          </p:cNvPicPr>
          <p:nvPr>
            <p:ph idx="1"/>
          </p:nvPr>
        </p:nvPicPr>
        <p:blipFill>
          <a:blip r:embed="rId2"/>
          <a:stretch>
            <a:fillRect/>
          </a:stretch>
        </p:blipFill>
        <p:spPr>
          <a:xfrm>
            <a:off x="234372" y="243840"/>
            <a:ext cx="10220268" cy="6551454"/>
          </a:xfrm>
        </p:spPr>
      </p:pic>
    </p:spTree>
    <p:extLst>
      <p:ext uri="{BB962C8B-B14F-4D97-AF65-F5344CB8AC3E}">
        <p14:creationId xmlns:p14="http://schemas.microsoft.com/office/powerpoint/2010/main" val="417233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900E-4CA6-6740-BC76-E0974ACE23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CAF2296-962D-1240-8026-CCDB2A8BA06C}"/>
              </a:ext>
            </a:extLst>
          </p:cNvPr>
          <p:cNvPicPr>
            <a:picLocks noGrp="1" noChangeAspect="1"/>
          </p:cNvPicPr>
          <p:nvPr>
            <p:ph idx="1"/>
          </p:nvPr>
        </p:nvPicPr>
        <p:blipFill>
          <a:blip r:embed="rId2"/>
          <a:stretch>
            <a:fillRect/>
          </a:stretch>
        </p:blipFill>
        <p:spPr>
          <a:xfrm>
            <a:off x="1066800" y="96044"/>
            <a:ext cx="8763000" cy="6804602"/>
          </a:xfrm>
        </p:spPr>
      </p:pic>
    </p:spTree>
    <p:extLst>
      <p:ext uri="{BB962C8B-B14F-4D97-AF65-F5344CB8AC3E}">
        <p14:creationId xmlns:p14="http://schemas.microsoft.com/office/powerpoint/2010/main" val="428793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B3AD0-BA18-854E-9AA6-A357BE6AFBA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B32939-C186-1645-812C-9E7D4E426EAB}"/>
              </a:ext>
            </a:extLst>
          </p:cNvPr>
          <p:cNvPicPr>
            <a:picLocks noGrp="1" noChangeAspect="1"/>
          </p:cNvPicPr>
          <p:nvPr>
            <p:ph idx="1"/>
          </p:nvPr>
        </p:nvPicPr>
        <p:blipFill>
          <a:blip r:embed="rId2"/>
          <a:stretch>
            <a:fillRect/>
          </a:stretch>
        </p:blipFill>
        <p:spPr>
          <a:xfrm>
            <a:off x="26707" y="365124"/>
            <a:ext cx="10732733" cy="6430079"/>
          </a:xfrm>
        </p:spPr>
      </p:pic>
    </p:spTree>
    <p:extLst>
      <p:ext uri="{BB962C8B-B14F-4D97-AF65-F5344CB8AC3E}">
        <p14:creationId xmlns:p14="http://schemas.microsoft.com/office/powerpoint/2010/main" val="227804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4180-486F-CD43-8817-5ACE674438A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9E33F92-88B9-BE41-97CE-464380F62428}"/>
              </a:ext>
            </a:extLst>
          </p:cNvPr>
          <p:cNvPicPr>
            <a:picLocks noGrp="1" noChangeAspect="1"/>
          </p:cNvPicPr>
          <p:nvPr>
            <p:ph idx="1"/>
          </p:nvPr>
        </p:nvPicPr>
        <p:blipFill>
          <a:blip r:embed="rId2"/>
          <a:stretch>
            <a:fillRect/>
          </a:stretch>
        </p:blipFill>
        <p:spPr>
          <a:xfrm>
            <a:off x="8933" y="365125"/>
            <a:ext cx="10515600" cy="6281596"/>
          </a:xfrm>
        </p:spPr>
      </p:pic>
    </p:spTree>
    <p:extLst>
      <p:ext uri="{BB962C8B-B14F-4D97-AF65-F5344CB8AC3E}">
        <p14:creationId xmlns:p14="http://schemas.microsoft.com/office/powerpoint/2010/main" val="408359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F4D14-43A7-3847-97BC-778D63F01045}"/>
              </a:ext>
            </a:extLst>
          </p:cNvPr>
          <p:cNvSpPr>
            <a:spLocks noGrp="1"/>
          </p:cNvSpPr>
          <p:nvPr>
            <p:ph idx="1"/>
          </p:nvPr>
        </p:nvSpPr>
        <p:spPr>
          <a:xfrm>
            <a:off x="1031631" y="228600"/>
            <a:ext cx="10697307" cy="7233139"/>
          </a:xfrm>
        </p:spPr>
        <p:txBody>
          <a:bodyPr>
            <a:normAutofit/>
          </a:bodyPr>
          <a:lstStyle/>
          <a:p>
            <a:pPr algn="just"/>
            <a:r>
              <a:rPr lang="en-IN" sz="3200" dirty="0"/>
              <a:t>Ten years later, Jack Kilby at Texas Instruments realized the potential for miniaturization if multiple transistors could be built on one piece of silicon. </a:t>
            </a:r>
          </a:p>
          <a:p>
            <a:pPr algn="just"/>
            <a:r>
              <a:rPr lang="en-IN" sz="3200" dirty="0"/>
              <a:t>first prototype of an integrated circuit, constructed from a germanium slice and gold wires. </a:t>
            </a:r>
          </a:p>
          <a:p>
            <a:pPr algn="just"/>
            <a:r>
              <a:rPr lang="en-IN" sz="3200" dirty="0"/>
              <a:t>The invention of the transistor earned the Nobel Prize in Physics in 1956 for Bardeen, Brattain, and their supervisor William Shockley. Kilby received the Nobel Prize in Physics in 2000 for the invention of the integrated circuit. </a:t>
            </a:r>
          </a:p>
          <a:p>
            <a:endParaRPr lang="en-IN" dirty="0"/>
          </a:p>
          <a:p>
            <a:endParaRPr lang="en-US" dirty="0"/>
          </a:p>
        </p:txBody>
      </p:sp>
    </p:spTree>
    <p:extLst>
      <p:ext uri="{BB962C8B-B14F-4D97-AF65-F5344CB8AC3E}">
        <p14:creationId xmlns:p14="http://schemas.microsoft.com/office/powerpoint/2010/main" val="3052225138"/>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gravitational waves</Template>
  <TotalTime>3</TotalTime>
  <Words>503</Words>
  <Application>Microsoft Macintosh PowerPoint</Application>
  <PresentationFormat>Widescreen</PresentationFormat>
  <Paragraphs>26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Goudy Old Style</vt:lpstr>
      <vt:lpstr>Impact</vt:lpstr>
      <vt:lpstr>Rockwell</vt:lpstr>
      <vt:lpstr>Inkwell</vt:lpstr>
      <vt:lpstr>VLSI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MOORE’S LAW</vt:lpstr>
      <vt:lpstr>LEVEL of INTEGRATION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VLSI TECHNOLOGY</dc:title>
  <dc:creator>anup kumar</dc:creator>
  <cp:lastModifiedBy>anup kumar</cp:lastModifiedBy>
  <cp:revision>1</cp:revision>
  <dcterms:created xsi:type="dcterms:W3CDTF">2020-07-07T06:08:27Z</dcterms:created>
  <dcterms:modified xsi:type="dcterms:W3CDTF">2020-07-07T06:12:10Z</dcterms:modified>
</cp:coreProperties>
</file>